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5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0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9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24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6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9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4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14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7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BF89D-FA9C-40F0-9D5B-D20E2EF84EEA}" type="datetimeFigureOut">
              <a:rPr lang="en-US" smtClean="0"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FBFF8-ED67-48A3-9313-D4D5ADF8C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7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cw.vu.edu.pk/CourseOverview.aspx?cat=Computer+Science%2fInformation+Technology+&amp;course=CS706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Course Link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https://ocw.vu.edu.pk/CourseOverview.aspx?cat=Computer+Science%2fInformation+Technology+&amp;course=CS706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589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Course Link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Link</dc:title>
  <dc:creator>Anas</dc:creator>
  <cp:lastModifiedBy>Anas</cp:lastModifiedBy>
  <cp:revision>1</cp:revision>
  <dcterms:created xsi:type="dcterms:W3CDTF">2020-04-07T11:17:49Z</dcterms:created>
  <dcterms:modified xsi:type="dcterms:W3CDTF">2020-04-07T11:18:02Z</dcterms:modified>
</cp:coreProperties>
</file>